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ype="http://schemas.openxmlformats.org/officeDocument/2006/relationships/presProps" Target="presProps.xml"/>  <Relationship Id="rId12" Type="http://schemas.openxmlformats.org/officeDocument/2006/relationships/viewProps" Target="viewProps.xml"/>  <Relationship Id="rId13" Type="http://schemas.openxmlformats.org/officeDocument/2006/relationships/theme" Target="theme/theme1.xml"/>  <Relationship Id="rId14" Type="http://schemas.openxmlformats.org/officeDocument/2006/relationships/tableStyles" Target="tableStyles.xml"/>  <Relationship Id="rId1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e5ae52-dfd4-4e21-a340-fca7bf1effc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bac302-3495-4dec-b068-7d024d7ed8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f90331-54ec-47c4-ac42-6eb33e2f347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15ad69-72e0-4e7d-bc3b-b7b80a3315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b8bb09-d2da-43d0-99cb-d43dc4f4f81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4141b98-e8cf-4e45-a046-2f1e0d452bb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5d7b33-a131-4013-aa1b-6ea89215e8a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26711d4-a12f-4388-b439-a1ac48ef2bf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328dcd-1121-400e-9b9c-c9b5b25df4c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2026-05-01T14:04:36.318Z</dcterms:created>
  <dcterms:modified xsi:type="dcterms:W3CDTF">2026-05-01T14:04:36.318Z</dcterms:modified>
</cp:coreProperties>
</file>